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74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4" roundtripDataSignature="AMtx7mjl8EQ2fBIlotJOkEQtHaSGue0DU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76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175" Type="http://schemas.openxmlformats.org/officeDocument/2006/relationships/presProps" Target="presProps.xml"/><Relationship Id="rId2" Type="http://schemas.openxmlformats.org/officeDocument/2006/relationships/slide" Target="slides/slide1.xml"/><Relationship Id="rId174" Type="http://customschemas.google.com/relationships/presentationmetadata" Target="metadata"/><Relationship Id="rId1" Type="http://schemas.openxmlformats.org/officeDocument/2006/relationships/slideMaster" Target="slideMasters/slideMaster1.xml"/><Relationship Id="rId178" Type="http://schemas.openxmlformats.org/officeDocument/2006/relationships/tableStyles" Target="tableStyles.xml"/><Relationship Id="rId17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E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509" name="Google Shape;509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texto e imagen">
  <p:cSld name="Título texto e imagen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72"/>
          <p:cNvSpPr txBox="1">
            <a:spLocks noGrp="1"/>
          </p:cNvSpPr>
          <p:nvPr>
            <p:ph type="title"/>
          </p:nvPr>
        </p:nvSpPr>
        <p:spPr>
          <a:xfrm>
            <a:off x="839788" y="1145784"/>
            <a:ext cx="3932237" cy="911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000"/>
              <a:buFont typeface="Calibri"/>
              <a:buNone/>
              <a:defRPr sz="2000" cap="none">
                <a:solidFill>
                  <a:srgbClr val="00B0F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72"/>
          <p:cNvSpPr>
            <a:spLocks noGrp="1"/>
          </p:cNvSpPr>
          <p:nvPr>
            <p:ph type="pic" idx="2"/>
          </p:nvPr>
        </p:nvSpPr>
        <p:spPr>
          <a:xfrm>
            <a:off x="5183188" y="1145784"/>
            <a:ext cx="6172200" cy="4715266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17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7" name="Google Shape;27;p172"/>
          <p:cNvSpPr/>
          <p:nvPr/>
        </p:nvSpPr>
        <p:spPr>
          <a:xfrm>
            <a:off x="1" y="0"/>
            <a:ext cx="12192000" cy="751438"/>
          </a:xfrm>
          <a:prstGeom prst="rect">
            <a:avLst/>
          </a:prstGeom>
          <a:gradFill>
            <a:gsLst>
              <a:gs pos="0">
                <a:schemeClr val="lt1"/>
              </a:gs>
              <a:gs pos="67000">
                <a:srgbClr val="FFFFFF">
                  <a:alpha val="29411"/>
                </a:srgbClr>
              </a:gs>
              <a:gs pos="89000">
                <a:srgbClr val="019EDF">
                  <a:alpha val="29411"/>
                </a:srgbClr>
              </a:gs>
              <a:gs pos="100000">
                <a:srgbClr val="019EDF">
                  <a:alpha val="64313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" name="Google Shape;28;p17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947663" y="6524433"/>
            <a:ext cx="2296673" cy="1783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6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8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8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8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8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8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8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">
  <p:cSld name="Título y texto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73"/>
          <p:cNvSpPr txBox="1">
            <a:spLocks noGrp="1"/>
          </p:cNvSpPr>
          <p:nvPr>
            <p:ph type="title"/>
          </p:nvPr>
        </p:nvSpPr>
        <p:spPr>
          <a:xfrm>
            <a:off x="1714500" y="1145784"/>
            <a:ext cx="8890808" cy="911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000"/>
              <a:buFont typeface="Calibri"/>
              <a:buNone/>
              <a:defRPr sz="2000" cap="none">
                <a:solidFill>
                  <a:srgbClr val="00B0F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73"/>
          <p:cNvSpPr txBox="1">
            <a:spLocks noGrp="1"/>
          </p:cNvSpPr>
          <p:nvPr>
            <p:ph type="body" idx="1"/>
          </p:nvPr>
        </p:nvSpPr>
        <p:spPr>
          <a:xfrm>
            <a:off x="1714500" y="2057400"/>
            <a:ext cx="889080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32" name="Google Shape;32;p17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87388" y="6259446"/>
            <a:ext cx="7217223" cy="4043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3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6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17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7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7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7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7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17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7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7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7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7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17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7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17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7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7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7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7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7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7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7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7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7" name="Google Shape;67;p17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8" name="Google Shape;68;p17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7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8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18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5" name="Google Shape;75;p18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8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7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7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7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7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1" name="Google Shape;511;p19" descr="Grupo de hombre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7301" y="3524105"/>
            <a:ext cx="360000" cy="3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12" name="Google Shape;512;p19"/>
          <p:cNvSpPr/>
          <p:nvPr/>
        </p:nvSpPr>
        <p:spPr>
          <a:xfrm>
            <a:off x="1033270" y="3385929"/>
            <a:ext cx="4883405" cy="1462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b="1" dirty="0">
                <a:solidFill>
                  <a:srgbClr val="019EDF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Equipo humano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Responsable/s del proyecto :</a:t>
            </a:r>
          </a:p>
          <a:p>
            <a:pPr>
              <a:lnSpc>
                <a:spcPct val="150000"/>
              </a:lnSpc>
              <a:buSzPts val="1200"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Municipio de residencia: </a:t>
            </a:r>
          </a:p>
          <a:p>
            <a:pPr>
              <a:lnSpc>
                <a:spcPct val="150000"/>
              </a:lnSpc>
              <a:buSzPts val="1200"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Número de socios/as : </a:t>
            </a:r>
          </a:p>
          <a:p>
            <a:pPr>
              <a:lnSpc>
                <a:spcPct val="150000"/>
              </a:lnSpc>
              <a:buSzPts val="1200"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Número de trabajadores/as : </a:t>
            </a:r>
            <a:endParaRPr sz="1400" b="0" i="0" u="none" strike="noStrike" cap="none" dirty="0">
              <a:solidFill>
                <a:schemeClr val="tx2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19"/>
          <p:cNvSpPr/>
          <p:nvPr/>
        </p:nvSpPr>
        <p:spPr>
          <a:xfrm>
            <a:off x="1033271" y="760862"/>
            <a:ext cx="4233600" cy="2548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lnSpc>
                <a:spcPct val="150000"/>
              </a:lnSpc>
              <a:buSzPts val="1400"/>
            </a:pPr>
            <a:r>
              <a:rPr lang="es-ES" sz="1200" b="1" dirty="0">
                <a:solidFill>
                  <a:srgbClr val="019EDF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Datos del proyecto</a:t>
            </a:r>
          </a:p>
          <a:p>
            <a:pPr>
              <a:lnSpc>
                <a:spcPct val="150000"/>
              </a:lnSpc>
              <a:buSzPts val="1400"/>
            </a:pPr>
            <a:r>
              <a:rPr lang="es-ES" sz="1200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Nombre del proyecto :</a:t>
            </a:r>
          </a:p>
          <a:p>
            <a:pPr>
              <a:lnSpc>
                <a:spcPct val="150000"/>
              </a:lnSpc>
              <a:buSzPts val="1400"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Forma jurídica (autónomo / SL…) :</a:t>
            </a:r>
          </a:p>
          <a:p>
            <a:pPr>
              <a:lnSpc>
                <a:spcPct val="150000"/>
              </a:lnSpc>
              <a:buSzPts val="1400"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CIF: </a:t>
            </a:r>
          </a:p>
          <a:p>
            <a:pPr>
              <a:lnSpc>
                <a:spcPct val="150000"/>
              </a:lnSpc>
              <a:buSzPts val="1400"/>
            </a:pPr>
            <a:r>
              <a:rPr lang="es-ES" sz="1200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Año de inicio de la actividad:</a:t>
            </a:r>
          </a:p>
          <a:p>
            <a:pPr>
              <a:lnSpc>
                <a:spcPct val="150000"/>
              </a:lnSpc>
              <a:buSzPts val="1400"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Facturación 2024 :</a:t>
            </a:r>
          </a:p>
          <a:p>
            <a:pPr>
              <a:lnSpc>
                <a:spcPct val="150000"/>
              </a:lnSpc>
              <a:buSzPts val="1400"/>
            </a:pPr>
            <a:r>
              <a:rPr lang="es-ES" sz="1200" b="0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Calibri"/>
              </a:rPr>
              <a:t>Beneficio antes de impuestos 2024:</a:t>
            </a:r>
            <a:endParaRPr lang="es-E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buSzPts val="1400"/>
            </a:pPr>
            <a:r>
              <a:rPr lang="es-ES" sz="1200" b="0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Calibri"/>
              </a:rPr>
              <a:t>GAL o GDR: </a:t>
            </a:r>
          </a:p>
          <a:p>
            <a:pPr>
              <a:lnSpc>
                <a:spcPct val="150000"/>
              </a:lnSpc>
              <a:buSzPts val="1400"/>
            </a:pPr>
            <a:r>
              <a:rPr lang="es-ES" sz="1200" b="0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Calibri"/>
              </a:rPr>
              <a:t>Fondos Leader</a:t>
            </a: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(en su caso): </a:t>
            </a:r>
            <a:endParaRPr lang="es-ES" sz="1200" b="0" i="0" u="none" strike="noStrike" cap="none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Calibri"/>
            </a:endParaRPr>
          </a:p>
        </p:txBody>
      </p:sp>
      <p:pic>
        <p:nvPicPr>
          <p:cNvPr id="514" name="Google Shape;514;p19" descr="Reunió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7301" y="868537"/>
            <a:ext cx="360000" cy="3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15" name="Google Shape;515;p19"/>
          <p:cNvSpPr/>
          <p:nvPr/>
        </p:nvSpPr>
        <p:spPr>
          <a:xfrm>
            <a:off x="497336" y="218534"/>
            <a:ext cx="11170500" cy="3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Nombre del proyecto y Grupo de Acción Local </a:t>
            </a:r>
            <a:endParaRPr sz="1400" b="0" i="0" u="none" strike="noStrike" cap="none" dirty="0">
              <a:solidFill>
                <a:schemeClr val="tx2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19"/>
          <p:cNvSpPr/>
          <p:nvPr/>
        </p:nvSpPr>
        <p:spPr>
          <a:xfrm>
            <a:off x="1033271" y="5015854"/>
            <a:ext cx="5062729" cy="1344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b="1" dirty="0">
                <a:solidFill>
                  <a:srgbClr val="019EDF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Contacto y redes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Mail persona responsable del proyecto: 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Teléfono: 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Página web : 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Redes sociales</a:t>
            </a:r>
            <a:r>
              <a:rPr lang="es-ES" sz="1200" b="1" dirty="0">
                <a:solidFill>
                  <a:schemeClr val="tx2">
                    <a:lumMod val="50000"/>
                  </a:schemeClr>
                </a:solidFill>
                <a:latin typeface="Calibri"/>
                <a:cs typeface="Calibri"/>
                <a:sym typeface="Calibri"/>
              </a:rPr>
              <a:t> : </a:t>
            </a:r>
            <a:endParaRPr sz="1200" b="1" i="0" u="none" strike="noStrike" cap="none" dirty="0">
              <a:solidFill>
                <a:schemeClr val="tx2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23" name="Google Shape;523;p19" descr="Internet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97301" y="4972651"/>
            <a:ext cx="360000" cy="3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24" name="Google Shape;524;p19" descr="Marcador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739384" y="1083359"/>
            <a:ext cx="360000" cy="3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25" name="Google Shape;525;p19"/>
          <p:cNvSpPr/>
          <p:nvPr/>
        </p:nvSpPr>
        <p:spPr>
          <a:xfrm>
            <a:off x="1033271" y="4963740"/>
            <a:ext cx="4233600" cy="269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dirty="0">
              <a:solidFill>
                <a:srgbClr val="019ED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6" name="Google Shape;526;p19"/>
          <p:cNvSpPr/>
          <p:nvPr/>
        </p:nvSpPr>
        <p:spPr>
          <a:xfrm>
            <a:off x="6275354" y="1018674"/>
            <a:ext cx="4233600" cy="1346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50000"/>
              </a:lnSpc>
              <a:buClr>
                <a:schemeClr val="dk1"/>
              </a:buClr>
              <a:buSzPts val="1200"/>
            </a:pPr>
            <a:r>
              <a:rPr lang="es-ES" sz="1200" b="1" dirty="0">
                <a:solidFill>
                  <a:srgbClr val="019EDF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Ubicación del proyecto</a:t>
            </a:r>
            <a:endParaRPr lang="es-ES" sz="1200" b="1" dirty="0">
              <a:solidFill>
                <a:srgbClr val="019ED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300"/>
              </a:spcBef>
              <a:buClr>
                <a:schemeClr val="dk1"/>
              </a:buClr>
              <a:buSzPts val="1200"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Municipio: </a:t>
            </a:r>
          </a:p>
          <a:p>
            <a:pPr>
              <a:spcBef>
                <a:spcPts val="300"/>
              </a:spcBef>
              <a:buClr>
                <a:schemeClr val="dk1"/>
              </a:buClr>
              <a:buSzPts val="1200"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Número de habitantes :</a:t>
            </a:r>
          </a:p>
          <a:p>
            <a:pPr>
              <a:spcBef>
                <a:spcPts val="300"/>
              </a:spcBef>
              <a:buClr>
                <a:schemeClr val="dk1"/>
              </a:buClr>
              <a:buSzPts val="1200"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Comarca y provincia :</a:t>
            </a:r>
            <a:endParaRPr lang="es-E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28" name="Google Shape;528;p19"/>
          <p:cNvSpPr/>
          <p:nvPr/>
        </p:nvSpPr>
        <p:spPr>
          <a:xfrm>
            <a:off x="6210662" y="2327873"/>
            <a:ext cx="5392500" cy="2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ES" sz="1200" b="1" dirty="0">
                <a:solidFill>
                  <a:srgbClr val="019EDF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Resumen del proyecto</a:t>
            </a:r>
            <a:endParaRPr lang="es-ES" sz="1200" b="1" dirty="0">
              <a:solidFill>
                <a:srgbClr val="019ED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9" name="Google Shape;529;p19"/>
          <p:cNvSpPr/>
          <p:nvPr/>
        </p:nvSpPr>
        <p:spPr>
          <a:xfrm>
            <a:off x="6275317" y="2747549"/>
            <a:ext cx="5392500" cy="281400"/>
          </a:xfrm>
          <a:prstGeom prst="rect">
            <a:avLst/>
          </a:prstGeom>
          <a:noFill/>
          <a:ln>
            <a:solidFill>
              <a:srgbClr val="009AD8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Sector:</a:t>
            </a:r>
            <a:endParaRPr sz="1400" b="0" i="0" u="none" strike="noStrike" cap="none" dirty="0">
              <a:solidFill>
                <a:schemeClr val="tx2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Google Shape;530;p19"/>
          <p:cNvSpPr/>
          <p:nvPr/>
        </p:nvSpPr>
        <p:spPr>
          <a:xfrm>
            <a:off x="6275317" y="3809100"/>
            <a:ext cx="5392500" cy="662700"/>
          </a:xfrm>
          <a:prstGeom prst="rect">
            <a:avLst/>
          </a:prstGeom>
          <a:noFill/>
          <a:ln>
            <a:solidFill>
              <a:srgbClr val="009AD8"/>
            </a:solidFill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Misión (dos líneas): </a:t>
            </a:r>
            <a:endParaRPr sz="1200" b="0" i="0" u="none" strike="noStrike" cap="none" dirty="0">
              <a:solidFill>
                <a:schemeClr val="tx2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1" name="Google Shape;531;p19"/>
          <p:cNvSpPr/>
          <p:nvPr/>
        </p:nvSpPr>
        <p:spPr>
          <a:xfrm>
            <a:off x="6275325" y="4576506"/>
            <a:ext cx="5392500" cy="1271100"/>
          </a:xfrm>
          <a:prstGeom prst="rect">
            <a:avLst/>
          </a:prstGeom>
          <a:noFill/>
          <a:ln>
            <a:solidFill>
              <a:srgbClr val="009AD8"/>
            </a:solidFill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Propuesta de valor (cuatro líneas):</a:t>
            </a:r>
            <a:endParaRPr sz="1200" b="0" i="0" u="none" strike="noStrike" cap="none" dirty="0">
              <a:solidFill>
                <a:schemeClr val="tx2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2" name="Google Shape;532;p19"/>
          <p:cNvSpPr/>
          <p:nvPr/>
        </p:nvSpPr>
        <p:spPr>
          <a:xfrm>
            <a:off x="6275317" y="3131156"/>
            <a:ext cx="5392500" cy="574200"/>
          </a:xfrm>
          <a:prstGeom prst="rect">
            <a:avLst/>
          </a:prstGeom>
          <a:noFill/>
          <a:ln>
            <a:solidFill>
              <a:srgbClr val="009AD8"/>
            </a:solidFill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Resumen del proyecto (en dos líneas)</a:t>
            </a:r>
            <a:r>
              <a:rPr lang="es-ES" sz="1200" b="1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1200" b="0" i="0" u="none" strike="noStrike" cap="none" dirty="0">
              <a:solidFill>
                <a:schemeClr val="tx2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35" name="Google Shape;535;p19" descr="Lista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739384" y="2264781"/>
            <a:ext cx="360000" cy="3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n 1" descr="Un dibujo de una cara feliz&#10;&#10;El contenido generado por IA puede ser incorrecto.">
            <a:extLst>
              <a:ext uri="{FF2B5EF4-FFF2-40B4-BE49-F238E27FC236}">
                <a16:creationId xmlns:a16="http://schemas.microsoft.com/office/drawing/2014/main" id="{38F467F4-849B-9DDC-5894-E95E6D4AAD0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33" y="6360372"/>
            <a:ext cx="1440183" cy="430461"/>
          </a:xfrm>
          <a:prstGeom prst="rect">
            <a:avLst/>
          </a:prstGeom>
        </p:spPr>
      </p:pic>
      <p:sp>
        <p:nvSpPr>
          <p:cNvPr id="3" name="Cuadro de texto 7">
            <a:extLst>
              <a:ext uri="{FF2B5EF4-FFF2-40B4-BE49-F238E27FC236}">
                <a16:creationId xmlns:a16="http://schemas.microsoft.com/office/drawing/2014/main" id="{FB088FB5-6339-674D-93AD-BBDB957096D2}"/>
              </a:ext>
            </a:extLst>
          </p:cNvPr>
          <p:cNvSpPr txBox="1">
            <a:spLocks/>
          </p:cNvSpPr>
          <p:nvPr/>
        </p:nvSpPr>
        <p:spPr>
          <a:xfrm>
            <a:off x="9832258" y="6448519"/>
            <a:ext cx="1992875" cy="342313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ES" sz="1100" dirty="0">
                <a:effectLst/>
                <a:latin typeface="Segoe UI Light" panose="020B0502040204020203" pitchFamily="34" charset="0"/>
                <a:ea typeface="Tahoma" panose="020B0604030504040204" pitchFamily="34" charset="0"/>
              </a:rPr>
              <a:t>Logotipo dl GDR/GAL</a:t>
            </a:r>
            <a:endParaRPr lang="es-ES" sz="1100" dirty="0"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  <p:pic>
        <p:nvPicPr>
          <p:cNvPr id="5" name="Imagen 4" descr="Imagen que contiene dibujo&#10;&#10;El contenido generado por IA puede ser incorrecto.">
            <a:extLst>
              <a:ext uri="{FF2B5EF4-FFF2-40B4-BE49-F238E27FC236}">
                <a16:creationId xmlns:a16="http://schemas.microsoft.com/office/drawing/2014/main" id="{E377D2A0-020C-60E0-E21D-E3883C208AF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832257" y="6213578"/>
            <a:ext cx="2148110" cy="63576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136</Words>
  <Application>Microsoft Office PowerPoint</Application>
  <PresentationFormat>Panorámica</PresentationFormat>
  <Paragraphs>30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Segoe UI Light</vt:lpstr>
      <vt:lpstr>Tahoma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Reto Final 2024 Presentación de Proyectos</dc:title>
  <dc:creator>CARLOS.RAMOS</dc:creator>
  <cp:lastModifiedBy>Adi Sierra</cp:lastModifiedBy>
  <cp:revision>19</cp:revision>
  <dcterms:modified xsi:type="dcterms:W3CDTF">2025-06-13T13:15:17Z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d86bc70-2a05-490c-b199-8f0f8e614d89_Enabled">
    <vt:lpwstr>true</vt:lpwstr>
  </property>
  <property fmtid="{D5CDD505-2E9C-101B-9397-08002B2CF9AE}" pid="3" name="MSIP_Label_5d86bc70-2a05-490c-b199-8f0f8e614d89_SetDate">
    <vt:lpwstr>2024-09-25T13:17:29Z</vt:lpwstr>
  </property>
  <property fmtid="{D5CDD505-2E9C-101B-9397-08002B2CF9AE}" pid="4" name="MSIP_Label_5d86bc70-2a05-490c-b199-8f0f8e614d89_Method">
    <vt:lpwstr>Privileged</vt:lpwstr>
  </property>
  <property fmtid="{D5CDD505-2E9C-101B-9397-08002B2CF9AE}" pid="5" name="MSIP_Label_5d86bc70-2a05-490c-b199-8f0f8e614d89_Name">
    <vt:lpwstr>5d86bc70-2a05-490c-b199-8f0f8e614d89</vt:lpwstr>
  </property>
  <property fmtid="{D5CDD505-2E9C-101B-9397-08002B2CF9AE}" pid="6" name="MSIP_Label_5d86bc70-2a05-490c-b199-8f0f8e614d89_SiteId">
    <vt:lpwstr>5df31d35-3ba9-481e-a3c8-ff9be3ee783b</vt:lpwstr>
  </property>
  <property fmtid="{D5CDD505-2E9C-101B-9397-08002B2CF9AE}" pid="7" name="MSIP_Label_5d86bc70-2a05-490c-b199-8f0f8e614d89_ActionId">
    <vt:lpwstr>45b37dd0-d321-4a90-95bd-7c5f854d79c7</vt:lpwstr>
  </property>
  <property fmtid="{D5CDD505-2E9C-101B-9397-08002B2CF9AE}" pid="8" name="MSIP_Label_5d86bc70-2a05-490c-b199-8f0f8e614d89_ContentBits">
    <vt:lpwstr>0</vt:lpwstr>
  </property>
</Properties>
</file>